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76" r:id="rId3"/>
    <p:sldId id="271" r:id="rId4"/>
    <p:sldId id="266" r:id="rId5"/>
    <p:sldId id="277" r:id="rId6"/>
    <p:sldId id="278" r:id="rId7"/>
    <p:sldId id="279" r:id="rId8"/>
    <p:sldId id="280" r:id="rId9"/>
    <p:sldId id="267" r:id="rId10"/>
    <p:sldId id="273" r:id="rId11"/>
    <p:sldId id="281" r:id="rId12"/>
    <p:sldId id="284" r:id="rId13"/>
    <p:sldId id="285" r:id="rId14"/>
    <p:sldId id="286" r:id="rId15"/>
    <p:sldId id="287" r:id="rId16"/>
    <p:sldId id="289" r:id="rId17"/>
    <p:sldId id="290" r:id="rId18"/>
    <p:sldId id="291" r:id="rId19"/>
    <p:sldId id="292" r:id="rId20"/>
    <p:sldId id="293" r:id="rId21"/>
    <p:sldId id="282" r:id="rId22"/>
    <p:sldId id="283" r:id="rId23"/>
    <p:sldId id="275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8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4"/>
    <p:restoredTop sz="94755"/>
  </p:normalViewPr>
  <p:slideViewPr>
    <p:cSldViewPr snapToGrid="0" snapToObjects="1">
      <p:cViewPr varScale="1">
        <p:scale>
          <a:sx n="88" d="100"/>
          <a:sy n="88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8022-65DB-7D43-9A25-A6682DDD0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CE515-7C24-FB4D-A65E-F04633650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45260-A8C1-A34A-A52B-3E615197C6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F0B6C-33AA-8E47-B547-68D507D15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8904-7D5C-0842-BC45-5F0AA670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5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EDF1-4647-8349-9278-581F17C3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D4CFE-B04F-4842-B183-67DC06EEF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F0711-1CFE-1745-93FA-83CC8261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C3239-DC0E-DD42-8D08-DACC9C42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DB58A-9189-2C4C-9DD4-CE136A22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5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47D14-24D0-8640-A959-A85862E77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5AB02-5A9C-A84E-A23F-2505401B1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C8710-F098-3B4F-8C97-85BDDC27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FF35C-CBE4-8F46-98BE-52ABDB77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8E44A-23E0-684C-A29A-6E38AEEA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0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9F2B-067C-4D48-85DD-45EF430C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94DE4-7EE0-334B-9453-2D40554EC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DA790-0F37-D145-BF06-8FCD8145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19D79-6B50-0A49-A33E-9A4EDE80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39AAD-881F-B444-9580-94EB2221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8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4CBC9-1C41-854B-89F2-C44B5EED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CCBFF-2D03-5743-9798-B347C86DD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A4494-D1B6-4145-B09F-5E6E0400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D98D-2F51-3348-B3E0-6A350309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2D44B-E30A-5C48-B806-7A921F4F5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5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E8DF-53B7-B342-A483-F94E8F21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51461-9344-8C4A-9F0E-5A7843F1D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AA866-690D-E248-97E2-BA025EBEE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3CB96-428C-9E47-AF87-AB1D14CC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4136A-2AAE-E245-8F5A-7AF3BA8B7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0F60A-9E4E-7747-AE9F-0F4276B6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9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59A9-1414-9743-87CD-B0ACE1C3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C2A23-3472-DD46-A577-148E718F1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D5028-6C13-8149-83CC-3CDF08056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6EE0A-37F5-C147-B143-4C5F29C96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A6993-3409-BB4A-8D66-6E59655D4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7EA6E-7C1F-D448-8DEC-F30D6492F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4D479B-17FC-2143-86DB-F07DF77A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B40400-28CE-3E4A-A8D0-FC15980A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0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86FA-827F-C64D-8A39-7CCE8498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F17C5-DD9A-5143-B874-D43082C9C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5C405-E2FF-4543-B605-188B9F25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2BE3D-228B-8C44-97FC-87B769C3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5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8CBB72-B2C9-C140-8652-343ADF4F9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5C1D7-1BF6-5E4E-AE89-9613EC5A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FE08-B7C1-824F-808D-940FF3A98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6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4A7F1-C0E8-C245-902D-D3FA0B65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D4A65-9337-0347-A6F3-D649A6E3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09F62-B676-704B-9AFA-3BC56B9F5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06E8A-0032-884F-B455-635592D9F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76AB3-C679-B841-B84B-A9F14A63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15ABC-C420-2548-A296-FDC04719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6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6B82E-0648-854D-AE2D-01BC005A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DB2FC5-9E2F-E74A-B4D5-B221EDE33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386-725E-574E-84EA-31F860A3C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FAAB8-FA2E-AB49-A93B-47689968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25859B-869A-8E49-B218-33780F9E1E10}" type="datetimeFigureOut">
              <a:rPr lang="en-US" smtClean="0"/>
              <a:t>3/17/21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2B424-A604-404F-B2D0-8186AB9A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0879E-1567-AA46-866A-0A9325B0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7EF1FE-C200-BD40-992C-DC0E0BBB1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5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32D060-0CA9-AB4D-8520-AE64A6E74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8644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D0995-A24A-6C48-BF4C-973F530B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3" y="365125"/>
            <a:ext cx="8811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91C23-6DD2-2043-85C6-65BE1886A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283" y="1825625"/>
            <a:ext cx="10515600" cy="4836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233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chemeClr val="bg1"/>
          </a:solidFill>
          <a:latin typeface="Bookman Old Style" panose="02050604050505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Bookman Old Style" panose="02050604050505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Bookman Old Style" panose="02050604050505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Bookman Old Style" panose="02050604050505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Bookman Old Style" panose="02050604050505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GBNs7jmyv_OMcKfcDM1sIfXFaZo_DG7g/view?usp=sharing" TargetMode="External"/><Relationship Id="rId2" Type="http://schemas.openxmlformats.org/officeDocument/2006/relationships/hyperlink" Target="https://wisdomchallenge.com/seminar/videos/finding-proverbs-partner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sdomchallenge.com/seminar/videos/growing-your-wisdom-tree" TargetMode="External"/><Relationship Id="rId4" Type="http://schemas.openxmlformats.org/officeDocument/2006/relationships/hyperlink" Target="https://wisdomchallenge.com/seminar/videos/wisdom-the-259-trillion-fish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GBNs7jmyv_OMcKfcDM1sIfXFaZo_DG7g/view?usp=sharing" TargetMode="External"/><Relationship Id="rId7" Type="http://schemas.openxmlformats.org/officeDocument/2006/relationships/hyperlink" Target="https://wisdomchallenge.com/seminar/videos/19-ways-to-add-years-to-your-life" TargetMode="External"/><Relationship Id="rId2" Type="http://schemas.openxmlformats.org/officeDocument/2006/relationships/hyperlink" Target="https://wisdomchallenge.com/seminar/videos/finding-proverbs-partn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sdomchallenge.com/seminar/videos/invitation-to-the-wisdom-society" TargetMode="External"/><Relationship Id="rId5" Type="http://schemas.openxmlformats.org/officeDocument/2006/relationships/hyperlink" Target="https://wisdomchallenge.com/seminar/videos/growing-your-wisdom-tree" TargetMode="External"/><Relationship Id="rId4" Type="http://schemas.openxmlformats.org/officeDocument/2006/relationships/hyperlink" Target="https://wisdomchallenge.com/seminar/videos/wisdom-the-259-trillion-fish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isdomchallenge.com/seminar/videos/ultimate-philanthropy" TargetMode="External"/><Relationship Id="rId3" Type="http://schemas.openxmlformats.org/officeDocument/2006/relationships/hyperlink" Target="https://drive.google.com/file/d/1GBNs7jmyv_OMcKfcDM1sIfXFaZo_DG7g/view?usp=sharing" TargetMode="External"/><Relationship Id="rId7" Type="http://schemas.openxmlformats.org/officeDocument/2006/relationships/hyperlink" Target="https://wisdomchallenge.com/seminar/videos/19-ways-to-add-years-to-your-life" TargetMode="External"/><Relationship Id="rId2" Type="http://schemas.openxmlformats.org/officeDocument/2006/relationships/hyperlink" Target="https://wisdomchallenge.com/seminar/videos/finding-proverbs-partne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sdomchallenge.com/seminar/videos/invitation-to-the-wisdom-society" TargetMode="External"/><Relationship Id="rId5" Type="http://schemas.openxmlformats.org/officeDocument/2006/relationships/hyperlink" Target="https://wisdomchallenge.com/seminar/videos/growing-your-wisdom-tree" TargetMode="External"/><Relationship Id="rId4" Type="http://schemas.openxmlformats.org/officeDocument/2006/relationships/hyperlink" Target="https://wisdomchallenge.com/seminar/videos/wisdom-the-259-trillion-fish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thewisdomsociety.com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sdomchallenge.com/seminar/videos/beginning-of-wisdom" TargetMode="External"/><Relationship Id="rId2" Type="http://schemas.openxmlformats.org/officeDocument/2006/relationships/hyperlink" Target="https://wisdomchallenge.com/seminar/videos/what-is-wisdom-worth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isdomchallenge.com/seminar/videos/beginning-of-wisdom" TargetMode="External"/><Relationship Id="rId2" Type="http://schemas.openxmlformats.org/officeDocument/2006/relationships/hyperlink" Target="https://wisdomchallenge.com/seminar/videos/what-is-wisdom-worth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isdomchallenge.com/seminar/videos/beginning-of-wisdom" TargetMode="External"/><Relationship Id="rId2" Type="http://schemas.openxmlformats.org/officeDocument/2006/relationships/hyperlink" Target="https://wisdomchallenge.com/seminar/videos/what-is-wisdom-worth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sdomchallenge.com/seminar/videos/invitation-to-the-wisdom-challenge" TargetMode="External"/><Relationship Id="rId4" Type="http://schemas.openxmlformats.org/officeDocument/2006/relationships/hyperlink" Target="https://wisdomchallenge.com/seminar/videos/wisdom-sampl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isdomchallenge.com/seminar/videos/beginning-of-wisdom" TargetMode="External"/><Relationship Id="rId7" Type="http://schemas.openxmlformats.org/officeDocument/2006/relationships/hyperlink" Target="https://wisdomchallenge.com/seminar/videos/daily-wisdom-habit" TargetMode="External"/><Relationship Id="rId2" Type="http://schemas.openxmlformats.org/officeDocument/2006/relationships/hyperlink" Target="https://wisdomchallenge.com/seminar/videos/what-is-wisdom-wort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sdomchallenge.com/seminar/videos/lessons-in-wisdom-from-the-animal-kingdom" TargetMode="External"/><Relationship Id="rId5" Type="http://schemas.openxmlformats.org/officeDocument/2006/relationships/hyperlink" Target="https://wisdomchallenge.com/seminar/videos/invitation-to-the-wisdom-challenge" TargetMode="External"/><Relationship Id="rId4" Type="http://schemas.openxmlformats.org/officeDocument/2006/relationships/hyperlink" Target="https://wisdomchallenge.com/seminar/videos/wisdom-sampl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isdomchallenge.com/seminar/videos/beginning-of-wisdom" TargetMode="External"/><Relationship Id="rId7" Type="http://schemas.openxmlformats.org/officeDocument/2006/relationships/hyperlink" Target="https://wisdomchallenge.com/seminar/videos/daily-wisdom-habit" TargetMode="External"/><Relationship Id="rId2" Type="http://schemas.openxmlformats.org/officeDocument/2006/relationships/hyperlink" Target="https://wisdomchallenge.com/seminar/videos/what-is-wisdom-wort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sdomchallenge.com/seminar/videos/lessons-in-wisdom-from-the-animal-kingdom" TargetMode="External"/><Relationship Id="rId5" Type="http://schemas.openxmlformats.org/officeDocument/2006/relationships/hyperlink" Target="https://wisdomchallenge.com/seminar/videos/invitation-to-the-wisdom-challenge" TargetMode="External"/><Relationship Id="rId4" Type="http://schemas.openxmlformats.org/officeDocument/2006/relationships/hyperlink" Target="https://wisdomchallenge.com/seminar/videos/wisdom-sampl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isdomchallenge.com/seminar/videos/wisdom-or-jesus" TargetMode="External"/><Relationship Id="rId2" Type="http://schemas.openxmlformats.org/officeDocument/2006/relationships/hyperlink" Target="https://wisdomchallenge.com/seminar/videos/finding-proverbs-partn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isdomchallenge.com/seminar/videos/wisdom-the-259-trillion-fis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23" y="2220686"/>
            <a:ext cx="9100457" cy="1500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Welcome to…</a:t>
            </a: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18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67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27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Bookman Old Style" panose="02050604050505020204" pitchFamily="18" charset="0"/>
              <a:cs typeface="Walbaum Text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CDFAD5-A653-F649-BE03-26F4625FD4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420" y="571501"/>
            <a:ext cx="5714997" cy="5714997"/>
          </a:xfrm>
          <a:prstGeom prst="rect">
            <a:avLst/>
          </a:prstGeom>
          <a:ln w="127000" cap="sq">
            <a:noFill/>
            <a:miter lim="800000"/>
          </a:ln>
          <a:effectLst>
            <a:outerShdw sx="103000" sy="103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14378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04B1-3F9E-4F45-AAE9-1440707DC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250" y="398673"/>
            <a:ext cx="8080832" cy="1247557"/>
          </a:xfrm>
        </p:spPr>
        <p:txBody>
          <a:bodyPr anchor="ctr" anchorCtr="1">
            <a:normAutofit/>
          </a:bodyPr>
          <a:lstStyle/>
          <a:p>
            <a:pPr algn="l"/>
            <a:r>
              <a:rPr lang="en-US" sz="4900" dirty="0"/>
              <a:t>Prayer of Trust in Christ</a:t>
            </a:r>
            <a:br>
              <a:rPr lang="en-US" sz="4900" dirty="0"/>
            </a:b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204BB-98AA-B745-AEB6-09F63EAA7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391" y="1769962"/>
            <a:ext cx="9824359" cy="16557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Heavenly Father, I accept Your free gift of salvation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today. Thank You for sending Your Son, Jesus,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to die on the cross for my sin so that I can be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forgiven. Please forgive me of all my sins. Right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now I declare that Jesus Christ is Lord and believe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that You raised Him from the dead. I receive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Your gift of forgiveness and life through Your Son,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Jesus. I trust You and I give You my life. Thank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000" dirty="0"/>
              <a:t>You for Your amazing gift of salvation. Amen.</a:t>
            </a:r>
          </a:p>
          <a:p>
            <a:pPr algn="l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77637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2: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Partner and Pass It 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1869167"/>
            <a:ext cx="11034486" cy="4351338"/>
          </a:xfrm>
        </p:spPr>
        <p:txBody>
          <a:bodyPr>
            <a:noAutofit/>
          </a:bodyPr>
          <a:lstStyle/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Finding Proverbs Partners</a:t>
            </a:r>
            <a:r>
              <a:rPr lang="en-US" sz="2400" dirty="0"/>
              <a:t> (3:07)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 or Jesus</a:t>
            </a:r>
            <a:r>
              <a:rPr lang="en-US" sz="2400" dirty="0"/>
              <a:t> (5:19)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Wisdom, The $259 Trillion Fish</a:t>
            </a:r>
            <a:r>
              <a:rPr lang="en-US" sz="2400" dirty="0"/>
              <a:t> (5:08)</a:t>
            </a:r>
          </a:p>
          <a:p>
            <a:pPr marL="457200" indent="-457200">
              <a:spcAft>
                <a:spcPts val="1000"/>
              </a:spcAft>
              <a:buAutoNum type="arabicPeriod" startAt="2"/>
            </a:pP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Growing Your Wisdom Tree</a:t>
            </a:r>
            <a:r>
              <a:rPr lang="en-US" sz="2400" dirty="0"/>
              <a:t> (2:48)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4723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04B1-3F9E-4F45-AAE9-1440707DC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250" y="398673"/>
            <a:ext cx="8080832" cy="1247557"/>
          </a:xfrm>
        </p:spPr>
        <p:txBody>
          <a:bodyPr anchor="ctr" anchorCtr="1">
            <a:normAutofit fontScale="90000"/>
          </a:bodyPr>
          <a:lstStyle/>
          <a:p>
            <a:pPr algn="l"/>
            <a:r>
              <a:rPr lang="en-US" sz="4900"/>
              <a:t>Growing Your Wisdom Tree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EB190-A908-7143-96E2-0A347CDE6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23" y="1646230"/>
            <a:ext cx="4659086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5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26E6E-CF15-0040-89B1-D8AAC02F16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189" y="0"/>
            <a:ext cx="9949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7BBF0-74D3-2940-B47D-A8F59E1AEE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694" y="0"/>
            <a:ext cx="8012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0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107EB6-4B1F-7144-8707-E74B52A887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67" y="0"/>
            <a:ext cx="8112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38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77EAE-F3DD-CB40-A323-0DAF8D3310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528" y="0"/>
            <a:ext cx="8880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27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82204-8420-6D4A-B307-B9FB521936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446" y="0"/>
            <a:ext cx="9387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86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E0C83-3650-9D4D-AA75-8DCA7199C8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315" y="0"/>
            <a:ext cx="9205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EBF51-662C-B046-84C4-2678955F18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136" y="0"/>
            <a:ext cx="808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4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0684"/>
            <a:ext cx="7991475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Seminar Schedule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for Pastors and Leaders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9B7A5E-62F6-B94B-9266-680196A5F1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739116"/>
            <a:ext cx="115824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71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BB09F-564F-F54B-98B8-453EB9B3BA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356" y="0"/>
            <a:ext cx="7881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1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2: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Partner and Pass It 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1869167"/>
            <a:ext cx="11034486" cy="4351338"/>
          </a:xfrm>
        </p:spPr>
        <p:txBody>
          <a:bodyPr>
            <a:noAutofit/>
          </a:bodyPr>
          <a:lstStyle/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Finding Proverbs Partners</a:t>
            </a:r>
            <a:r>
              <a:rPr lang="en-US" sz="2400" dirty="0"/>
              <a:t> (3:07)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 or Jesus</a:t>
            </a:r>
            <a:r>
              <a:rPr lang="en-US" sz="2400" dirty="0"/>
              <a:t> (5:19)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Wisdom, The $259 Trillion Fish</a:t>
            </a:r>
            <a:r>
              <a:rPr lang="en-US" sz="2400" dirty="0"/>
              <a:t> (5:08)</a:t>
            </a:r>
          </a:p>
          <a:p>
            <a:pPr marL="457200" indent="-457200">
              <a:spcAft>
                <a:spcPts val="1000"/>
              </a:spcAft>
              <a:buAutoNum type="arabicPeriod" startAt="2"/>
            </a:pP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Growing Your Wisdom Tree</a:t>
            </a:r>
            <a:r>
              <a:rPr lang="en-US" sz="2400" dirty="0"/>
              <a:t> (2:48)</a:t>
            </a:r>
          </a:p>
          <a:p>
            <a:pPr marL="457200" indent="-457200">
              <a:spcAft>
                <a:spcPts val="1000"/>
              </a:spcAft>
              <a:buAutoNum type="arabicPeriod" startAt="2"/>
            </a:pPr>
            <a:r>
              <a:rPr lang="en-US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Invitation to The Wisdom Society</a:t>
            </a:r>
            <a:r>
              <a:rPr lang="en-US" sz="2400" dirty="0"/>
              <a:t> (1:39)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	Optional Video: </a:t>
            </a:r>
            <a:r>
              <a:rPr lang="en-US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 Ways to Add Years to Your Life</a:t>
            </a:r>
            <a:r>
              <a:rPr lang="en-US" sz="2400" dirty="0"/>
              <a:t> (3:11)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0569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2: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Partner and Pass It 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1869167"/>
            <a:ext cx="11034486" cy="4351338"/>
          </a:xfrm>
        </p:spPr>
        <p:txBody>
          <a:bodyPr>
            <a:noAutofit/>
          </a:bodyPr>
          <a:lstStyle/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Finding Proverbs Partners</a:t>
            </a:r>
            <a:r>
              <a:rPr lang="en-US" sz="2400" dirty="0"/>
              <a:t> (3:07)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 or Jesus</a:t>
            </a:r>
            <a:r>
              <a:rPr lang="en-US" sz="2400" dirty="0"/>
              <a:t> (5:19)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Wisdom, The $259 Trillion Fish</a:t>
            </a:r>
            <a:r>
              <a:rPr lang="en-US" sz="2400" dirty="0"/>
              <a:t> (5:08)</a:t>
            </a:r>
          </a:p>
          <a:p>
            <a:pPr marL="457200" indent="-457200">
              <a:spcAft>
                <a:spcPts val="1000"/>
              </a:spcAft>
              <a:buAutoNum type="arabicPeriod" startAt="2"/>
            </a:pP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Growing Your Wisdom Tree</a:t>
            </a:r>
            <a:r>
              <a:rPr lang="en-US" sz="2400" dirty="0"/>
              <a:t> (2:48)</a:t>
            </a:r>
          </a:p>
          <a:p>
            <a:pPr marL="457200" indent="-457200">
              <a:spcAft>
                <a:spcPts val="1000"/>
              </a:spcAft>
              <a:buAutoNum type="arabicPeriod" startAt="2"/>
            </a:pPr>
            <a:r>
              <a:rPr lang="en-US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Invitation to The Wisdom Society</a:t>
            </a:r>
            <a:r>
              <a:rPr lang="en-US" sz="2400" dirty="0"/>
              <a:t> (1:39)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	Optional Video: </a:t>
            </a:r>
            <a:r>
              <a:rPr lang="en-US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 Ways to Add Years to Your Life</a:t>
            </a:r>
            <a:r>
              <a:rPr lang="en-US" sz="2400" dirty="0"/>
              <a:t> (3:11)</a:t>
            </a:r>
          </a:p>
          <a:p>
            <a:pPr marL="514350" indent="-514350">
              <a:spcAft>
                <a:spcPts val="1000"/>
              </a:spcAft>
              <a:buFont typeface="+mj-lt"/>
              <a:buAutoNum type="arabicPeriod" startAt="4"/>
            </a:pPr>
            <a:r>
              <a:rPr lang="en-US" sz="2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Ultimate Philanthropy</a:t>
            </a:r>
            <a:r>
              <a:rPr lang="en-US" sz="2400" dirty="0"/>
              <a:t> (4:14)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091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04B1-3F9E-4F45-AAE9-1440707DC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11" y="776856"/>
            <a:ext cx="9009746" cy="2170545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dirty="0"/>
              <a:t>Questions about hosting</a:t>
            </a:r>
            <a:br>
              <a:rPr lang="en-US" sz="4900" dirty="0"/>
            </a:br>
            <a:br>
              <a:rPr lang="en-US" sz="1100" dirty="0"/>
            </a:br>
            <a:r>
              <a:rPr lang="en-US" sz="4900" b="1" i="1" dirty="0"/>
              <a:t>The Wisdom Seminar </a:t>
            </a:r>
            <a:r>
              <a:rPr lang="en-US" sz="4900" b="1" dirty="0"/>
              <a:t>or</a:t>
            </a:r>
            <a:br>
              <a:rPr lang="en-US" sz="4900" b="1" dirty="0"/>
            </a:br>
            <a:r>
              <a:rPr lang="en-US" sz="4900" dirty="0"/>
              <a:t>joining</a:t>
            </a:r>
            <a:r>
              <a:rPr lang="en-US" sz="4900" b="1" dirty="0"/>
              <a:t> </a:t>
            </a:r>
            <a:r>
              <a:rPr lang="en-US" sz="4900" b="1" i="1" dirty="0"/>
              <a:t>The Wisdom Society</a:t>
            </a:r>
            <a:r>
              <a:rPr lang="en-US" sz="4900" dirty="0"/>
              <a:t>?</a:t>
            </a:r>
            <a:br>
              <a:rPr lang="en-US" sz="4900" dirty="0"/>
            </a:b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7204BB-98AA-B745-AEB6-09F63EAA7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2111" y="3201950"/>
            <a:ext cx="9824359" cy="150523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200" dirty="0"/>
              <a:t>Email: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endParaRPr lang="en-US" sz="600" dirty="0"/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200" dirty="0"/>
              <a:t>	</a:t>
            </a:r>
            <a:r>
              <a:rPr lang="en-US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support@thewisdomsociety.com</a:t>
            </a:r>
            <a:endParaRPr lang="en-US" sz="3200" dirty="0"/>
          </a:p>
          <a:p>
            <a:pPr algn="l">
              <a:lnSpc>
                <a:spcPct val="100000"/>
              </a:lnSpc>
              <a:spcBef>
                <a:spcPts val="300"/>
              </a:spcBef>
            </a:pPr>
            <a:endParaRPr lang="en-US" sz="2000" dirty="0"/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200" dirty="0"/>
              <a:t>Or visit: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endParaRPr lang="en-US" sz="1600" dirty="0"/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3200" dirty="0"/>
              <a:t>	</a:t>
            </a:r>
            <a:r>
              <a:rPr lang="en-US" sz="3200" dirty="0" err="1"/>
              <a:t>wisdomchallenge.com</a:t>
            </a:r>
            <a:r>
              <a:rPr lang="en-US" sz="3200" dirty="0"/>
              <a:t> </a:t>
            </a:r>
          </a:p>
          <a:p>
            <a:pPr algn="l"/>
            <a:endParaRPr lang="en-US" sz="3200" dirty="0"/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6384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EB6C5E-4E95-CF4A-927D-AA3D3A1B1F4C}"/>
              </a:ext>
            </a:extLst>
          </p:cNvPr>
          <p:cNvSpPr/>
          <p:nvPr/>
        </p:nvSpPr>
        <p:spPr>
          <a:xfrm>
            <a:off x="0" y="0"/>
            <a:ext cx="12308114" cy="6858000"/>
          </a:xfrm>
          <a:prstGeom prst="rect">
            <a:avLst/>
          </a:prstGeom>
          <a:solidFill>
            <a:srgbClr val="BB8C23"/>
          </a:solidFill>
          <a:ln>
            <a:solidFill>
              <a:srgbClr val="BB8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671" y="1179043"/>
            <a:ext cx="91004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Thank you for participating in</a:t>
            </a:r>
            <a:b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sz="67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The Wisdom Seminar</a:t>
            </a:r>
            <a:br>
              <a:rPr lang="en-US" sz="67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27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endParaRPr lang="en-US" dirty="0">
              <a:solidFill>
                <a:schemeClr val="bg1"/>
              </a:solidFill>
              <a:latin typeface="Bookman Old Style" panose="02050604050505020204" pitchFamily="18" charset="0"/>
              <a:cs typeface="Walbaum Text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E5ECA-926F-3446-88D5-D649EB45A0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924" y="2622729"/>
            <a:ext cx="3748151" cy="3748151"/>
          </a:xfrm>
          <a:prstGeom prst="rect">
            <a:avLst/>
          </a:prstGeom>
          <a:ln w="127000" cap="sq">
            <a:noFill/>
            <a:miter lim="800000"/>
          </a:ln>
          <a:effectLst>
            <a:outerShdw sx="103000" sy="103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2695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3057"/>
            <a:ext cx="7991475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Seminar 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D1AA1-F9E6-2C4F-9D95-4E87F0A7E3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" y="2969185"/>
            <a:ext cx="115570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53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583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1: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Pursue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3" y="1724027"/>
            <a:ext cx="10608129" cy="4351338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Wisdom Worth?</a:t>
            </a:r>
            <a:r>
              <a:rPr lang="en-US" sz="2400" dirty="0"/>
              <a:t> (3:20)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18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583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1: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Pursue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3" y="1724027"/>
            <a:ext cx="10608129" cy="4351338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Wisdom Worth?</a:t>
            </a:r>
            <a:r>
              <a:rPr lang="en-US" sz="2400" dirty="0"/>
              <a:t> (3:20)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Beginning of Wisdom</a:t>
            </a:r>
            <a:r>
              <a:rPr lang="en-US" sz="2400" dirty="0"/>
              <a:t> (3:07)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5671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583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1: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Pursue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3" y="1724027"/>
            <a:ext cx="10608129" cy="4351338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Wisdom Worth?</a:t>
            </a:r>
            <a:r>
              <a:rPr lang="en-US" sz="2400" dirty="0"/>
              <a:t> (3:20)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Beginning of Wisdom</a:t>
            </a:r>
            <a:r>
              <a:rPr lang="en-US" sz="2400" dirty="0"/>
              <a:t> (3:07)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Wisdom Sampler</a:t>
            </a:r>
            <a:r>
              <a:rPr lang="en-US" sz="2400" dirty="0"/>
              <a:t> (5:52)</a:t>
            </a:r>
          </a:p>
          <a:p>
            <a:pPr marL="742950" indent="-742950">
              <a:buAutoNum type="arabicPeriod"/>
            </a:pPr>
            <a:endParaRPr lang="en-US" sz="1200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381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583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1: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Pursue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3" y="1724027"/>
            <a:ext cx="10608129" cy="4351338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Wisdom Worth?</a:t>
            </a:r>
            <a:r>
              <a:rPr lang="en-US" sz="2400" dirty="0"/>
              <a:t> (3:20)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Beginning of Wisdom</a:t>
            </a:r>
            <a:r>
              <a:rPr lang="en-US" sz="2400" dirty="0"/>
              <a:t> (3:07)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Wisdom Sampler</a:t>
            </a:r>
            <a:r>
              <a:rPr lang="en-US" sz="2400" dirty="0"/>
              <a:t> (5:52)</a:t>
            </a:r>
          </a:p>
          <a:p>
            <a:pPr marL="742950" indent="-742950">
              <a:buAutoNum type="arabicPeriod"/>
            </a:pPr>
            <a:endParaRPr lang="en-US" sz="1200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Invitation to </a:t>
            </a:r>
            <a:r>
              <a:rPr lang="en-US" sz="2400" b="1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Wisdom Challenge</a:t>
            </a:r>
            <a:r>
              <a:rPr lang="en-US" sz="2400" b="1" i="1" dirty="0"/>
              <a:t> </a:t>
            </a:r>
            <a:r>
              <a:rPr lang="en-US" sz="2400" dirty="0"/>
              <a:t>(2:55)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Lessons in Wisdom from the Animal Kingdom </a:t>
            </a:r>
            <a:r>
              <a:rPr lang="en-US" sz="2400" dirty="0"/>
              <a:t>(2:33)</a:t>
            </a:r>
          </a:p>
          <a:p>
            <a:pPr marL="742950" indent="-742950">
              <a:buAutoNum type="arabicPeriod"/>
            </a:pPr>
            <a:endParaRPr lang="en-US" sz="1200" dirty="0"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9269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583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1: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Pursue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3" y="1724027"/>
            <a:ext cx="10608129" cy="4351338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Wisdom Worth?</a:t>
            </a:r>
            <a:r>
              <a:rPr lang="en-US" sz="2400" dirty="0"/>
              <a:t> (3:20)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Beginning of Wisdom</a:t>
            </a:r>
            <a:r>
              <a:rPr lang="en-US" sz="2400" dirty="0"/>
              <a:t> (3:07)</a:t>
            </a:r>
          </a:p>
          <a:p>
            <a:pPr marL="742950" indent="-742950">
              <a:buAutoNum type="arabicPeriod"/>
            </a:pPr>
            <a:endParaRPr lang="en-US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Wisdom Sampler</a:t>
            </a:r>
            <a:r>
              <a:rPr lang="en-US" sz="2400" dirty="0"/>
              <a:t> (5:52)</a:t>
            </a:r>
          </a:p>
          <a:p>
            <a:pPr marL="742950" indent="-742950">
              <a:buAutoNum type="arabicPeriod"/>
            </a:pPr>
            <a:endParaRPr lang="en-US" sz="1200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AutoNum type="arabicPeriod"/>
            </a:pP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Invitation to </a:t>
            </a:r>
            <a:r>
              <a:rPr lang="en-US" sz="2400" b="1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Wisdom Challenge</a:t>
            </a:r>
            <a:r>
              <a:rPr lang="en-US" sz="2400" b="1" i="1" dirty="0"/>
              <a:t> </a:t>
            </a:r>
            <a:r>
              <a:rPr lang="en-US" sz="2400" dirty="0"/>
              <a:t>(2:55)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Lessons in Wisdom from the Animal Kingdom </a:t>
            </a:r>
            <a:r>
              <a:rPr lang="en-US" sz="2400" dirty="0"/>
              <a:t>(2:33)</a:t>
            </a:r>
          </a:p>
          <a:p>
            <a:pPr marL="742950" indent="-742950">
              <a:buAutoNum type="arabicPeriod"/>
            </a:pPr>
            <a:endParaRPr lang="en-US" sz="1200" dirty="0"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indent="-742950">
              <a:buFont typeface="+mj-lt"/>
              <a:buAutoNum type="arabicPeriod" startAt="5"/>
            </a:pPr>
            <a:r>
              <a:rPr lang="en-US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Daily Wisdom Habit</a:t>
            </a:r>
            <a:r>
              <a:rPr lang="en-US" sz="2400" dirty="0"/>
              <a:t> (5:17)</a:t>
            </a:r>
          </a:p>
          <a:p>
            <a:pPr marL="742950" indent="-742950">
              <a:buAutoNum type="arabicPeriod" startAt="4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658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64554A-F2B0-7D4F-96E9-68347380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914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Session 2:</a:t>
            </a:r>
            <a:b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br>
              <a:rPr lang="en-US" sz="900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ookman Old Style" panose="02050604050505020204" pitchFamily="18" charset="0"/>
                <a:cs typeface="Walbaum Text" panose="020F0502020204030204" pitchFamily="34" charset="0"/>
              </a:rPr>
              <a:t>Partner and Pass It 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F07ECD-0F3F-7946-A5DD-273C2B3B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92" y="1869167"/>
            <a:ext cx="11034486" cy="4351338"/>
          </a:xfrm>
        </p:spPr>
        <p:txBody>
          <a:bodyPr>
            <a:noAutofit/>
          </a:bodyPr>
          <a:lstStyle/>
          <a:p>
            <a:pPr marL="514350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Finding Proverbs Partners</a:t>
            </a:r>
            <a:r>
              <a:rPr lang="en-US" sz="2400" dirty="0"/>
              <a:t> (3:07)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 or Jesus</a:t>
            </a:r>
            <a:r>
              <a:rPr lang="en-US" sz="2400" dirty="0"/>
              <a:t> (5:19)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	Optional: </a:t>
            </a: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Wisdom, The $259 Trillion Fish</a:t>
            </a:r>
            <a:r>
              <a:rPr lang="en-US" sz="2400" dirty="0"/>
              <a:t> (5:08)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7560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18547</TotalTime>
  <Words>560</Words>
  <Application>Microsoft Macintosh PowerPoint</Application>
  <PresentationFormat>Widescreen</PresentationFormat>
  <Paragraphs>87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Bookman Old Style</vt:lpstr>
      <vt:lpstr>Calibri</vt:lpstr>
      <vt:lpstr>Office Theme</vt:lpstr>
      <vt:lpstr>Welcome to…     </vt:lpstr>
      <vt:lpstr>Seminar Schedule for Pastors and Leaders</vt:lpstr>
      <vt:lpstr>Seminar Schedule</vt:lpstr>
      <vt:lpstr>Session 1:  Pursue</vt:lpstr>
      <vt:lpstr>Session 1:  Pursue</vt:lpstr>
      <vt:lpstr>Session 1:  Pursue</vt:lpstr>
      <vt:lpstr>Session 1:  Pursue</vt:lpstr>
      <vt:lpstr>Session 1:  Pursue</vt:lpstr>
      <vt:lpstr>Session 2:  Partner and Pass It On</vt:lpstr>
      <vt:lpstr>Prayer of Trust in Christ </vt:lpstr>
      <vt:lpstr>Session 2:  Partner and Pass It On</vt:lpstr>
      <vt:lpstr>Growing Your Wisdom Tree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2:  Partner and Pass It On</vt:lpstr>
      <vt:lpstr>Session 2:  Partner and Pass It On</vt:lpstr>
      <vt:lpstr>Questions about hosting  The Wisdom Seminar or joining The Wisdom Society? </vt:lpstr>
      <vt:lpstr>Thank you for participating in  The Wisdom Seminar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Ron Forseth</dc:creator>
  <cp:keywords/>
  <dc:description/>
  <cp:lastModifiedBy>Ron Forseth</cp:lastModifiedBy>
  <cp:revision>85</cp:revision>
  <dcterms:created xsi:type="dcterms:W3CDTF">2020-10-19T01:00:22Z</dcterms:created>
  <dcterms:modified xsi:type="dcterms:W3CDTF">2021-03-18T17:20:43Z</dcterms:modified>
  <cp:category/>
</cp:coreProperties>
</file>